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0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40A62-42A2-49AA-B2D1-12D8480B8DC7}" type="datetimeFigureOut">
              <a:rPr lang="es-ES" smtClean="0"/>
              <a:t>25/08/2015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5B69B-0E73-4C15-85E8-458618B9A41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269904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40A62-42A2-49AA-B2D1-12D8480B8DC7}" type="datetimeFigureOut">
              <a:rPr lang="es-ES" smtClean="0"/>
              <a:t>25/08/2015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5B69B-0E73-4C15-85E8-458618B9A41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65073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40A62-42A2-49AA-B2D1-12D8480B8DC7}" type="datetimeFigureOut">
              <a:rPr lang="es-ES" smtClean="0"/>
              <a:t>25/08/2015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5B69B-0E73-4C15-85E8-458618B9A41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33955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40A62-42A2-49AA-B2D1-12D8480B8DC7}" type="datetimeFigureOut">
              <a:rPr lang="es-ES" smtClean="0"/>
              <a:t>25/08/2015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5B69B-0E73-4C15-85E8-458618B9A41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502874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40A62-42A2-49AA-B2D1-12D8480B8DC7}" type="datetimeFigureOut">
              <a:rPr lang="es-ES" smtClean="0"/>
              <a:t>25/08/2015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5B69B-0E73-4C15-85E8-458618B9A41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43842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40A62-42A2-49AA-B2D1-12D8480B8DC7}" type="datetimeFigureOut">
              <a:rPr lang="es-ES" smtClean="0"/>
              <a:t>25/08/2015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5B69B-0E73-4C15-85E8-458618B9A41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863847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40A62-42A2-49AA-B2D1-12D8480B8DC7}" type="datetimeFigureOut">
              <a:rPr lang="es-ES" smtClean="0"/>
              <a:t>25/08/2015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5B69B-0E73-4C15-85E8-458618B9A41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17442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40A62-42A2-49AA-B2D1-12D8480B8DC7}" type="datetimeFigureOut">
              <a:rPr lang="es-ES" smtClean="0"/>
              <a:t>25/08/2015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5B69B-0E73-4C15-85E8-458618B9A41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256544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40A62-42A2-49AA-B2D1-12D8480B8DC7}" type="datetimeFigureOut">
              <a:rPr lang="es-ES" smtClean="0"/>
              <a:t>25/08/2015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5B69B-0E73-4C15-85E8-458618B9A41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079697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40A62-42A2-49AA-B2D1-12D8480B8DC7}" type="datetimeFigureOut">
              <a:rPr lang="es-ES" smtClean="0"/>
              <a:t>25/08/2015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5B69B-0E73-4C15-85E8-458618B9A41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18735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40A62-42A2-49AA-B2D1-12D8480B8DC7}" type="datetimeFigureOut">
              <a:rPr lang="es-ES" smtClean="0"/>
              <a:t>25/08/2015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5B69B-0E73-4C15-85E8-458618B9A41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80453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340A62-42A2-49AA-B2D1-12D8480B8DC7}" type="datetimeFigureOut">
              <a:rPr lang="es-ES" smtClean="0"/>
              <a:t>25/08/2015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95B69B-0E73-4C15-85E8-458618B9A41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0862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68" t="24583" r="14494" b="15208"/>
          <a:stretch/>
        </p:blipFill>
        <p:spPr bwMode="auto">
          <a:xfrm>
            <a:off x="392028" y="35994"/>
            <a:ext cx="8512804" cy="396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29" t="47908" r="14145" b="38987"/>
          <a:stretch/>
        </p:blipFill>
        <p:spPr bwMode="auto">
          <a:xfrm>
            <a:off x="314081" y="3997669"/>
            <a:ext cx="8649495" cy="8714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275" t="35585" r="14861" b="51915"/>
          <a:stretch/>
        </p:blipFill>
        <p:spPr bwMode="auto">
          <a:xfrm>
            <a:off x="638625" y="4869160"/>
            <a:ext cx="8266207" cy="85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3635506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0</Words>
  <Application>Microsoft Office PowerPoint</Application>
  <PresentationFormat>Presentación en pantalla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Andrea Hernadez Ortiz</dc:creator>
  <cp:lastModifiedBy>Andrea Hernadez Ortiz</cp:lastModifiedBy>
  <cp:revision>3</cp:revision>
  <dcterms:created xsi:type="dcterms:W3CDTF">2015-08-25T23:19:08Z</dcterms:created>
  <dcterms:modified xsi:type="dcterms:W3CDTF">2015-08-26T00:19:27Z</dcterms:modified>
</cp:coreProperties>
</file>